
<file path=[Content_Types].xml><?xml version="1.0" encoding="utf-8"?>
<Types xmlns="http://schemas.openxmlformats.org/package/2006/content-types"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3"/>
    <p:sldMasterId id="2147483674" r:id="rId4"/>
    <p:sldMasterId id="2147483687" r:id="rId5"/>
  </p:sldMasterIdLst>
  <p:notesMasterIdLst>
    <p:notesMasterId r:id="rId13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x="12192000" cy="6858000"/>
  <p:notesSz cx="68580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8" Type="http://schemas.openxmlformats.org/officeDocument/2006/relationships/slide" Target="slides/slide3.xml"/><Relationship Id="rId7" Type="http://schemas.openxmlformats.org/officeDocument/2006/relationships/slide" Target="slides/slide2.xml"/><Relationship Id="rId6" Type="http://schemas.openxmlformats.org/officeDocument/2006/relationships/slide" Target="slides/slide1.xml"/><Relationship Id="rId5" Type="http://schemas.openxmlformats.org/officeDocument/2006/relationships/slideMaster" Target="slideMasters/slideMaster4.xml"/><Relationship Id="rId4" Type="http://schemas.openxmlformats.org/officeDocument/2006/relationships/slideMaster" Target="slideMasters/slideMaster3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6" Type="http://schemas.openxmlformats.org/officeDocument/2006/relationships/tableStyles" Target="tableStyles.xml"/><Relationship Id="rId15" Type="http://schemas.openxmlformats.org/officeDocument/2006/relationships/viewProps" Target="viewProps.xml"/><Relationship Id="rId14" Type="http://schemas.openxmlformats.org/officeDocument/2006/relationships/presProps" Target="presProps.xml"/><Relationship Id="rId13" Type="http://schemas.openxmlformats.org/officeDocument/2006/relationships/notesMaster" Target="notesMasters/notesMaster1.xml"/><Relationship Id="rId12" Type="http://schemas.openxmlformats.org/officeDocument/2006/relationships/slide" Target="slides/slide7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GIF>
</file>

<file path=ppt/media/image6.GIF>
</file>

<file path=ppt/media/image7.GI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pt-BR" sz="4400" b="0" strike="noStrike" spc="-1">
                <a:latin typeface="Arial" panose="020B0604020202020204"/>
              </a:rPr>
              <a:t>Click to move the slide</a:t>
            </a:r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5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tIns="0" rIns="0" bIns="0">
            <a:noAutofit/>
          </a:bodyPr>
          <a:p>
            <a:r>
              <a:rPr lang="pt-BR" sz="2000" b="0" strike="noStrike" spc="-1">
                <a:latin typeface="Arial" panose="020B0604020202020204"/>
              </a:rPr>
              <a:t>Click to edit the notes format</a:t>
            </a:r>
            <a:endParaRPr lang="pt-BR" sz="2000" b="0" strike="noStrike" spc="-1">
              <a:latin typeface="Arial" panose="020B0604020202020204"/>
            </a:endParaRPr>
          </a:p>
        </p:txBody>
      </p:sp>
      <p:sp>
        <p:nvSpPr>
          <p:cNvPr id="15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p>
            <a:r>
              <a:rPr lang="pt-BR" sz="1400" b="0" strike="noStrike" spc="-1">
                <a:latin typeface="Times New Roman" panose="02020603050405020304"/>
              </a:rPr>
              <a:t>&lt;header&gt;</a:t>
            </a:r>
            <a:endParaRPr lang="pt-BR" sz="1400" b="0" strike="noStrike" spc="-1">
              <a:latin typeface="Times New Roman" panose="02020603050405020304"/>
            </a:endParaRPr>
          </a:p>
        </p:txBody>
      </p:sp>
      <p:sp>
        <p:nvSpPr>
          <p:cNvPr id="158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tIns="0" rIns="0" bIns="0">
            <a:noAutofit/>
          </a:bodyPr>
          <a:p>
            <a:pPr algn="r"/>
            <a:r>
              <a:rPr lang="pt-BR" sz="1400" b="0" strike="noStrike" spc="-1">
                <a:latin typeface="Times New Roman" panose="02020603050405020304"/>
              </a:rPr>
              <a:t>&lt;date/time&gt;</a:t>
            </a:r>
            <a:endParaRPr lang="pt-BR" sz="1400" b="0" strike="noStrike" spc="-1">
              <a:latin typeface="Times New Roman" panose="02020603050405020304"/>
            </a:endParaRPr>
          </a:p>
        </p:txBody>
      </p:sp>
      <p:sp>
        <p:nvSpPr>
          <p:cNvPr id="159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p>
            <a:r>
              <a:rPr lang="pt-BR" sz="1400" b="0" strike="noStrike" spc="-1">
                <a:latin typeface="Times New Roman" panose="02020603050405020304"/>
              </a:rPr>
              <a:t>&lt;footer&gt;</a:t>
            </a:r>
            <a:endParaRPr lang="pt-BR" sz="1400" b="0" strike="noStrike" spc="-1">
              <a:latin typeface="Times New Roman" panose="02020603050405020304"/>
            </a:endParaRPr>
          </a:p>
        </p:txBody>
      </p:sp>
      <p:sp>
        <p:nvSpPr>
          <p:cNvPr id="160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tIns="0" rIns="0" bIns="0" anchor="b">
            <a:noAutofit/>
          </a:bodyPr>
          <a:p>
            <a:pPr algn="r"/>
            <a:fld id="{6A703413-940D-4F1F-AA21-15CD4798CC72}" type="slidenum">
              <a:rPr lang="pt-BR" sz="1400" b="0" strike="noStrike" spc="-1">
                <a:latin typeface="Times New Roman" panose="02020603050405020304"/>
              </a:rPr>
            </a:fld>
            <a:endParaRPr lang="pt-BR" sz="1400" b="0" strike="noStrike" spc="-1">
              <a:latin typeface="Times New Roman" panose="020206030504050203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/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4080" cy="3427200"/>
          </a:xfrm>
          <a:prstGeom prst="rect">
            <a:avLst/>
          </a:prstGeom>
        </p:spPr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tIns="0" rIns="0" bIns="0">
            <a:noAutofit/>
          </a:bodyPr>
          <a:p>
            <a:endParaRPr lang="pt-BR" sz="2000" b="0" strike="noStrike" spc="-1">
              <a:latin typeface="Arial" panose="020B0604020202020204"/>
            </a:endParaRPr>
          </a:p>
        </p:txBody>
      </p:sp>
      <p:sp>
        <p:nvSpPr>
          <p:cNvPr id="183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b">
            <a:noAutofit/>
          </a:bodyPr>
          <a:p>
            <a:pPr algn="r">
              <a:lnSpc>
                <a:spcPct val="100000"/>
              </a:lnSpc>
            </a:pPr>
            <a:fld id="{BEE793E3-5DD2-4287-8159-BBB0E3EF996A}" type="slidenum">
              <a:rPr lang="en-US" sz="1200" b="0" strike="noStrike" spc="-1">
                <a:solidFill>
                  <a:srgbClr val="000000"/>
                </a:solidFill>
                <a:latin typeface="+mn-lt"/>
                <a:ea typeface="+mn-ea"/>
              </a:rPr>
            </a:fld>
            <a:endParaRPr lang="pt-BR" sz="1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09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1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15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16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3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3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4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47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53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54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endParaRPr lang="pt-BR" sz="3200" b="0" strike="noStrike" spc="-1"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1.xml"/><Relationship Id="rId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19.xml"/><Relationship Id="rId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17.xml"/><Relationship Id="rId4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image" Target="../media/image4.png"/><Relationship Id="rId15" Type="http://schemas.openxmlformats.org/officeDocument/2006/relationships/image" Target="../media/image3.png"/><Relationship Id="rId14" Type="http://schemas.openxmlformats.org/officeDocument/2006/relationships/image" Target="../media/image2.png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24.xml"/><Relationship Id="rId11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22.xml"/><Relationship Id="rId1" Type="http://schemas.openxmlformats.org/officeDocument/2006/relationships/slideLayout" Target="../slideLayouts/slideLayout13.xml"/></Relationships>
</file>

<file path=ppt/slideMasters/_rels/slideMaster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33.xml"/><Relationship Id="rId8" Type="http://schemas.openxmlformats.org/officeDocument/2006/relationships/slideLayout" Target="../slideLayouts/slideLayout32.xml"/><Relationship Id="rId7" Type="http://schemas.openxmlformats.org/officeDocument/2006/relationships/slideLayout" Target="../slideLayouts/slideLayout31.xml"/><Relationship Id="rId6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8.xml"/><Relationship Id="rId3" Type="http://schemas.openxmlformats.org/officeDocument/2006/relationships/slideLayout" Target="../slideLayouts/slideLayout27.xml"/><Relationship Id="rId2" Type="http://schemas.openxmlformats.org/officeDocument/2006/relationships/slideLayout" Target="../slideLayouts/slideLayout26.xml"/><Relationship Id="rId13" Type="http://schemas.openxmlformats.org/officeDocument/2006/relationships/theme" Target="../theme/theme3.xml"/><Relationship Id="rId12" Type="http://schemas.openxmlformats.org/officeDocument/2006/relationships/slideLayout" Target="../slideLayouts/slideLayout36.xml"/><Relationship Id="rId11" Type="http://schemas.openxmlformats.org/officeDocument/2006/relationships/slideLayout" Target="../slideLayouts/slideLayout35.xml"/><Relationship Id="rId1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45.xml"/><Relationship Id="rId8" Type="http://schemas.openxmlformats.org/officeDocument/2006/relationships/slideLayout" Target="../slideLayouts/slideLayout44.xml"/><Relationship Id="rId7" Type="http://schemas.openxmlformats.org/officeDocument/2006/relationships/slideLayout" Target="../slideLayouts/slideLayout43.xml"/><Relationship Id="rId6" Type="http://schemas.openxmlformats.org/officeDocument/2006/relationships/slideLayout" Target="../slideLayouts/slideLayout42.xml"/><Relationship Id="rId5" Type="http://schemas.openxmlformats.org/officeDocument/2006/relationships/slideLayout" Target="../slideLayouts/slideLayout41.xml"/><Relationship Id="rId4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9.xml"/><Relationship Id="rId2" Type="http://schemas.openxmlformats.org/officeDocument/2006/relationships/slideLayout" Target="../slideLayouts/slideLayout38.xml"/><Relationship Id="rId13" Type="http://schemas.openxmlformats.org/officeDocument/2006/relationships/theme" Target="../theme/theme4.xml"/><Relationship Id="rId12" Type="http://schemas.openxmlformats.org/officeDocument/2006/relationships/slideLayout" Target="../slideLayouts/slideLayout48.xml"/><Relationship Id="rId11" Type="http://schemas.openxmlformats.org/officeDocument/2006/relationships/slideLayout" Target="../slideLayouts/slideLayout47.xml"/><Relationship Id="rId10" Type="http://schemas.openxmlformats.org/officeDocument/2006/relationships/slideLayout" Target="../slideLayouts/slideLayout46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141719"/>
            </a:gs>
            <a:gs pos="100000">
              <a:srgbClr val="38627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pt-BR" sz="4400" b="0" strike="noStrike" spc="-1">
                <a:latin typeface="Arial" panose="020B0604020202020204"/>
              </a:rPr>
              <a:t>Click to edit the title text format</a:t>
            </a:r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3200" b="0" strike="noStrike" spc="-1">
                <a:latin typeface="Arial" panose="020B0604020202020204"/>
              </a:rPr>
              <a:t>Click to edit the outline text format</a:t>
            </a:r>
            <a:endParaRPr lang="pt-BR" sz="3200" b="0" strike="noStrike" spc="-1"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pt-BR" sz="2800" b="0" strike="noStrike" spc="-1">
                <a:latin typeface="Arial" panose="020B0604020202020204"/>
              </a:rPr>
              <a:t>Second Outline Level</a:t>
            </a:r>
            <a:endParaRPr lang="pt-BR" sz="2800" b="0" strike="noStrike" spc="-1"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400" b="0" strike="noStrike" spc="-1">
                <a:latin typeface="Arial" panose="020B0604020202020204"/>
              </a:rPr>
              <a:t>Third Outline Level</a:t>
            </a:r>
            <a:endParaRPr lang="pt-BR" sz="2400" b="0" strike="noStrike" spc="-1"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pt-BR" sz="2000" b="0" strike="noStrike" spc="-1">
                <a:latin typeface="Arial" panose="020B0604020202020204"/>
              </a:rPr>
              <a:t>Fourth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Fifth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Sixth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Seventh Outline Level</a:t>
            </a:r>
            <a:endParaRPr lang="pt-BR" sz="2000" b="0" strike="noStrike" spc="-1"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141719"/>
            </a:gs>
            <a:gs pos="100000">
              <a:srgbClr val="38627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Picture 2" descr="Apps de Mobile App Fund na App Store"/>
          <p:cNvPicPr/>
          <p:nvPr/>
        </p:nvPicPr>
        <p:blipFill>
          <a:blip r:embed="rId13"/>
          <a:stretch>
            <a:fillRect/>
          </a:stretch>
        </p:blipFill>
        <p:spPr>
          <a:xfrm>
            <a:off x="-280440" y="5933520"/>
            <a:ext cx="1117080" cy="1117080"/>
          </a:xfrm>
          <a:prstGeom prst="rect">
            <a:avLst/>
          </a:prstGeom>
          <a:ln>
            <a:noFill/>
          </a:ln>
        </p:spPr>
      </p:pic>
      <p:pic>
        <p:nvPicPr>
          <p:cNvPr id="39" name="Imagem 1"/>
          <p:cNvPicPr/>
          <p:nvPr/>
        </p:nvPicPr>
        <p:blipFill>
          <a:blip r:embed="rId14"/>
          <a:stretch>
            <a:fillRect/>
          </a:stretch>
        </p:blipFill>
        <p:spPr>
          <a:xfrm>
            <a:off x="10215000" y="243000"/>
            <a:ext cx="1087200" cy="291240"/>
          </a:xfrm>
          <a:prstGeom prst="rect">
            <a:avLst/>
          </a:prstGeom>
          <a:ln>
            <a:noFill/>
          </a:ln>
        </p:spPr>
      </p:pic>
      <p:pic>
        <p:nvPicPr>
          <p:cNvPr id="40" name="Imagem 9" descr="Texto&#10;&#10;Descrição gerada automaticamente"/>
          <p:cNvPicPr/>
          <p:nvPr/>
        </p:nvPicPr>
        <p:blipFill>
          <a:blip r:embed="rId15"/>
          <a:srcRect r="63967"/>
          <a:stretch>
            <a:fillRect/>
          </a:stretch>
        </p:blipFill>
        <p:spPr>
          <a:xfrm>
            <a:off x="11488320" y="109440"/>
            <a:ext cx="559440" cy="509760"/>
          </a:xfrm>
          <a:prstGeom prst="rect">
            <a:avLst/>
          </a:prstGeom>
          <a:ln>
            <a:noFill/>
          </a:ln>
        </p:spPr>
      </p:pic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pt-BR" sz="4400" b="0" strike="noStrike" spc="-1">
                <a:latin typeface="Arial" panose="020B0604020202020204"/>
              </a:rPr>
              <a:t>Click to edit the title text </a:t>
            </a:r>
            <a:r>
              <a:rPr lang="pt-BR" sz="4400" b="0" strike="noStrike" spc="-1">
                <a:latin typeface="Arial" panose="020B0604020202020204"/>
              </a:rPr>
              <a:t>format</a:t>
            </a:r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228600" indent="-226695">
              <a:spcBef>
                <a:spcPts val="1415"/>
              </a:spcBef>
              <a:buSzPct val="100000"/>
              <a:buBlip>
                <a:blip r:embed="rId16"/>
              </a:buBlip>
            </a:pPr>
            <a:r>
              <a:rPr lang="pt-BR" sz="3200" b="0" strike="noStrike" spc="-1">
                <a:latin typeface="Arial" panose="020B0604020202020204"/>
              </a:rPr>
              <a:t>Click to edit the outline text format</a:t>
            </a:r>
            <a:endParaRPr lang="pt-BR" sz="3200" b="0" strike="noStrike" spc="-1">
              <a:latin typeface="Arial" panose="020B0604020202020204"/>
            </a:endParaRPr>
          </a:p>
          <a:p>
            <a:pPr marL="864235" lvl="1" indent="-32258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/>
              <a:buChar char=""/>
            </a:pPr>
            <a:r>
              <a:rPr lang="pt-BR" sz="2800" b="0" strike="noStrike" spc="-1">
                <a:latin typeface="Arial" panose="020B0604020202020204"/>
              </a:rPr>
              <a:t>Second Outline Level</a:t>
            </a:r>
            <a:endParaRPr lang="pt-BR" sz="2800" b="0" strike="noStrike" spc="-1">
              <a:latin typeface="Arial" panose="020B0604020202020204"/>
            </a:endParaRPr>
          </a:p>
          <a:p>
            <a:pPr marL="647700" lvl="2" indent="-21590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400" b="0" strike="noStrike" spc="-1">
                <a:latin typeface="Arial" panose="020B0604020202020204"/>
              </a:rPr>
              <a:t>Third Outline Level</a:t>
            </a:r>
            <a:endParaRPr lang="pt-BR" sz="2400" b="0" strike="noStrike" spc="-1">
              <a:latin typeface="Arial" panose="020B0604020202020204"/>
            </a:endParaRPr>
          </a:p>
          <a:p>
            <a:pPr marL="864235" lvl="3" indent="-215900">
              <a:spcBef>
                <a:spcPts val="56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Fourth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1080135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Fifth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1296035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Sixth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1511935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Seventh Outline Level</a:t>
            </a:r>
            <a:endParaRPr lang="pt-BR" sz="2000" b="0" strike="noStrike" spc="-1"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/>
    <p:bodyStyle/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141719"/>
            </a:gs>
            <a:gs pos="100000">
              <a:srgbClr val="38627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pPr algn="ctr"/>
            <a:r>
              <a:rPr lang="pt-BR" sz="4400" b="0" strike="noStrike" spc="-1">
                <a:latin typeface="Arial" panose="020B0604020202020204"/>
              </a:rPr>
              <a:t>Click to edit the title text format</a:t>
            </a:r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3200" b="0" strike="noStrike" spc="-1">
                <a:latin typeface="Arial" panose="020B0604020202020204"/>
              </a:rPr>
              <a:t>Click to edit the outline text format</a:t>
            </a:r>
            <a:endParaRPr lang="pt-BR" sz="3200" b="0" strike="noStrike" spc="-1"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pt-BR" sz="2800" b="0" strike="noStrike" spc="-1">
                <a:latin typeface="Arial" panose="020B0604020202020204"/>
              </a:rPr>
              <a:t>Second Outline Level</a:t>
            </a:r>
            <a:endParaRPr lang="pt-BR" sz="2800" b="0" strike="noStrike" spc="-1"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400" b="0" strike="noStrike" spc="-1">
                <a:latin typeface="Arial" panose="020B0604020202020204"/>
              </a:rPr>
              <a:t>Third Outline Level</a:t>
            </a:r>
            <a:endParaRPr lang="pt-BR" sz="2400" b="0" strike="noStrike" spc="-1"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pt-BR" sz="2000" b="0" strike="noStrike" spc="-1">
                <a:latin typeface="Arial" panose="020B0604020202020204"/>
              </a:rPr>
              <a:t>Fourth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Fifth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Sixth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Seventh Outline Level</a:t>
            </a:r>
            <a:endParaRPr lang="pt-BR" sz="2000" b="0" strike="noStrike" spc="-1"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/>
    <p:bodyStyle/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rgbClr val="141719"/>
            </a:gs>
            <a:gs pos="100000">
              <a:srgbClr val="38627F"/>
            </a:gs>
          </a:gsLst>
          <a:lin ang="54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080" cy="1144440"/>
          </a:xfrm>
          <a:prstGeom prst="rect">
            <a:avLst/>
          </a:prstGeom>
        </p:spPr>
        <p:txBody>
          <a:bodyPr lIns="0" tIns="0" rIns="0" bIns="0" anchor="ctr">
            <a:noAutofit/>
          </a:bodyPr>
          <a:p>
            <a:r>
              <a:rPr lang="pt-BR" sz="1800" b="0" strike="noStrike" spc="-1">
                <a:latin typeface="Arial" panose="020B0604020202020204"/>
              </a:rPr>
              <a:t>Click to edit the title text format</a:t>
            </a:r>
            <a:endParaRPr lang="pt-BR" sz="1800" b="0" strike="noStrike" spc="-1">
              <a:latin typeface="Arial" panose="020B0604020202020204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p>
            <a:pPr marL="431800" indent="-323850">
              <a:spcBef>
                <a:spcPts val="141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3200" b="0" strike="noStrike" spc="-1">
                <a:latin typeface="Arial" panose="020B0604020202020204"/>
              </a:rPr>
              <a:t>Click to edit the outline text format</a:t>
            </a:r>
            <a:endParaRPr lang="pt-BR" sz="3200" b="0" strike="noStrike" spc="-1"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pt-BR" sz="2800" b="0" strike="noStrike" spc="-1">
                <a:latin typeface="Arial" panose="020B0604020202020204"/>
              </a:rPr>
              <a:t>Second Outline Level</a:t>
            </a:r>
            <a:endParaRPr lang="pt-BR" sz="2800" b="0" strike="noStrike" spc="-1"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400" b="0" strike="noStrike" spc="-1">
                <a:latin typeface="Arial" panose="020B0604020202020204"/>
              </a:rPr>
              <a:t>Third Outline Level</a:t>
            </a:r>
            <a:endParaRPr lang="pt-BR" sz="2400" b="0" strike="noStrike" spc="-1"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FFFFFF"/>
              </a:buClr>
              <a:buSzPct val="75000"/>
              <a:buFont typeface="Symbol" panose="05050102010706020507" charset="2"/>
              <a:buChar char=""/>
            </a:pPr>
            <a:r>
              <a:rPr lang="pt-BR" sz="2000" b="0" strike="noStrike" spc="-1">
                <a:latin typeface="Arial" panose="020B0604020202020204"/>
              </a:rPr>
              <a:t>Fourth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Fifth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Sixth Outline Level</a:t>
            </a:r>
            <a:endParaRPr lang="pt-BR" sz="2000" b="0" strike="noStrike" spc="-1"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FFFFFF"/>
              </a:buClr>
              <a:buSzPct val="45000"/>
              <a:buFont typeface="Wingdings" panose="05000000000000000000" pitchFamily="2" charset="2"/>
              <a:buChar char=""/>
            </a:pPr>
            <a:r>
              <a:rPr lang="pt-BR" sz="2000" b="0" strike="noStrike" spc="-1">
                <a:latin typeface="Arial" panose="020B0604020202020204"/>
              </a:rPr>
              <a:t>Seventh Outline Level</a:t>
            </a:r>
            <a:endParaRPr lang="pt-BR" sz="2000" b="0" strike="noStrike" spc="-1"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image" Target="../media/image5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6.GI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5.xml"/><Relationship Id="rId1" Type="http://schemas.openxmlformats.org/officeDocument/2006/relationships/image" Target="../media/image7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41.xml"/><Relationship Id="rId1" Type="http://schemas.openxmlformats.org/officeDocument/2006/relationships/image" Target="../media/image8.GIF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.xml"/><Relationship Id="rId3" Type="http://schemas.openxmlformats.org/officeDocument/2006/relationships/slideLayout" Target="../slideLayouts/slideLayout25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1" name="Picture 2" descr="Nature Is So Relaxing And Awesome, Oh My God | Ocean gif, Cool gifs, Gif"/>
          <p:cNvPicPr/>
          <p:nvPr/>
        </p:nvPicPr>
        <p:blipFill>
          <a:blip r:embed="rId1"/>
          <a:stretch>
            <a:fillRect/>
          </a:stretch>
        </p:blipFill>
        <p:spPr>
          <a:xfrm>
            <a:off x="-491400" y="-52200"/>
            <a:ext cx="13184640" cy="7092360"/>
          </a:xfrm>
          <a:prstGeom prst="rect">
            <a:avLst/>
          </a:prstGeom>
          <a:ln>
            <a:noFill/>
          </a:ln>
        </p:spPr>
      </p:pic>
      <p:sp>
        <p:nvSpPr>
          <p:cNvPr id="162" name="CustomShape 1"/>
          <p:cNvSpPr/>
          <p:nvPr/>
        </p:nvSpPr>
        <p:spPr>
          <a:xfrm>
            <a:off x="-491400" y="-52200"/>
            <a:ext cx="13184640" cy="7092360"/>
          </a:xfrm>
          <a:prstGeom prst="rect">
            <a:avLst/>
          </a:prstGeom>
          <a:solidFill>
            <a:srgbClr val="000000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3" name="CustomShape 2"/>
          <p:cNvSpPr/>
          <p:nvPr/>
        </p:nvSpPr>
        <p:spPr>
          <a:xfrm>
            <a:off x="2391480" y="3688560"/>
            <a:ext cx="8726760" cy="2385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b">
            <a:noAutofit/>
          </a:bodyPr>
          <a:p>
            <a:pPr>
              <a:lnSpc>
                <a:spcPct val="90000"/>
              </a:lnSpc>
            </a:pPr>
            <a:r>
              <a:rPr lang="pt-BR" sz="5400" b="0" strike="noStrike" spc="-1">
                <a:solidFill>
                  <a:srgbClr val="75B6E5"/>
                </a:solidFill>
                <a:latin typeface="Aharoni"/>
                <a:ea typeface="DejaVu Sans"/>
              </a:rPr>
              <a:t>  </a:t>
            </a:r>
            <a:r>
              <a:rPr lang="pt-BR" sz="4400" b="0" strike="noStrike" spc="-1">
                <a:solidFill>
                  <a:srgbClr val="75B6E5"/>
                </a:solidFill>
                <a:latin typeface="Gotham HTF Light"/>
                <a:ea typeface="DejaVu Sans"/>
              </a:rPr>
              <a:t>Água,</a:t>
            </a:r>
            <a:br>
              <a:rPr lang="pt-BR" sz="4400" b="0" strike="noStrike" spc="-1">
                <a:solidFill>
                  <a:srgbClr val="75B6E5"/>
                </a:solidFill>
                <a:latin typeface="Gotham HTF Light"/>
                <a:ea typeface="DejaVu Sans"/>
              </a:rPr>
            </a:br>
            <a:r>
              <a:rPr lang="pt-BR" sz="4400" b="0" strike="noStrike" spc="-1">
                <a:solidFill>
                  <a:srgbClr val="D1E7F6"/>
                </a:solidFill>
                <a:latin typeface="Gotham HTF Light"/>
                <a:ea typeface="DejaVu Sans"/>
              </a:rPr>
              <a:t>            Saúde,</a:t>
            </a:r>
            <a:br>
              <a:rPr lang="pt-BR" sz="4400" b="0" strike="noStrike" spc="-1">
                <a:solidFill>
                  <a:srgbClr val="D1E7F6"/>
                </a:solidFill>
                <a:latin typeface="Gotham HTF Light"/>
                <a:ea typeface="DejaVu Sans"/>
              </a:rPr>
            </a:br>
            <a:r>
              <a:rPr lang="pt-BR" sz="4400" b="0" strike="noStrike" spc="-1">
                <a:solidFill>
                  <a:srgbClr val="1CADE4"/>
                </a:solidFill>
                <a:latin typeface="Gotham HTF Light"/>
                <a:ea typeface="DejaVu Sans"/>
              </a:rPr>
              <a:t>                       </a:t>
            </a:r>
            <a:r>
              <a:rPr lang="pt-BR" sz="4400" b="0" strike="noStrike" spc="-1">
                <a:solidFill>
                  <a:srgbClr val="A3CEED"/>
                </a:solidFill>
                <a:latin typeface="Gotham HTF Light"/>
                <a:ea typeface="DejaVu Sans"/>
              </a:rPr>
              <a:t>Dietas</a:t>
            </a:r>
            <a:br>
              <a:rPr lang="pt-BR" sz="4400" b="0" strike="noStrike" spc="-1">
                <a:solidFill>
                  <a:srgbClr val="A3CEED"/>
                </a:solidFill>
                <a:latin typeface="Gotham HTF Light"/>
                <a:ea typeface="DejaVu Sans"/>
              </a:rPr>
            </a:br>
            <a:r>
              <a:rPr lang="pt-BR" sz="4400" b="0" strike="noStrike" spc="-1">
                <a:solidFill>
                  <a:srgbClr val="A3CEED"/>
                </a:solidFill>
                <a:latin typeface="Gotham HTF Light"/>
                <a:ea typeface="DejaVu Sans"/>
              </a:rPr>
              <a:t>                              Sustentáveis</a:t>
            </a:r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64" name="CustomShape 3"/>
          <p:cNvSpPr/>
          <p:nvPr/>
        </p:nvSpPr>
        <p:spPr>
          <a:xfrm>
            <a:off x="553680" y="436680"/>
            <a:ext cx="6591960" cy="173556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>
            <a:spAutoFit/>
          </a:bodyPr>
          <a:p>
            <a:pPr>
              <a:lnSpc>
                <a:spcPct val="100000"/>
              </a:lnSpc>
            </a:pPr>
            <a:r>
              <a:rPr lang="pt-BR" sz="5400" b="0" strike="noStrike" spc="-1">
                <a:solidFill>
                  <a:srgbClr val="00B0F0"/>
                </a:solidFill>
                <a:latin typeface="Gotham HTF Black"/>
                <a:ea typeface="DejaVu Sans"/>
              </a:rPr>
              <a:t>A Better World Challenge </a:t>
            </a:r>
            <a:endParaRPr lang="pt-BR" sz="5400" b="0" strike="noStrike" spc="-1">
              <a:latin typeface="Arial" panose="020B0604020202020204"/>
            </a:endParaRPr>
          </a:p>
        </p:txBody>
      </p:sp>
      <p:pic>
        <p:nvPicPr>
          <p:cNvPr id="165" name="Imagem 11" descr="Texto&#10;&#10;Descrição gerada automaticamente"/>
          <p:cNvPicPr/>
          <p:nvPr/>
        </p:nvPicPr>
        <p:blipFill>
          <a:blip r:embed="rId2"/>
          <a:stretch>
            <a:fillRect/>
          </a:stretch>
        </p:blipFill>
        <p:spPr>
          <a:xfrm>
            <a:off x="157320" y="5664240"/>
            <a:ext cx="2507760" cy="822240"/>
          </a:xfrm>
          <a:prstGeom prst="rect">
            <a:avLst/>
          </a:prstGeom>
          <a:ln>
            <a:noFill/>
          </a:ln>
        </p:spPr>
      </p:pic>
      <p:pic>
        <p:nvPicPr>
          <p:cNvPr id="166" name="Imagem 1"/>
          <p:cNvPicPr/>
          <p:nvPr/>
        </p:nvPicPr>
        <p:blipFill>
          <a:blip r:embed="rId3"/>
          <a:stretch>
            <a:fillRect/>
          </a:stretch>
        </p:blipFill>
        <p:spPr>
          <a:xfrm>
            <a:off x="10361520" y="290160"/>
            <a:ext cx="1468800" cy="39384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838080" y="365040"/>
            <a:ext cx="10513800" cy="1323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ctr">
            <a:noAutofit/>
          </a:bodyPr>
          <a:p>
            <a:pPr>
              <a:lnSpc>
                <a:spcPct val="90000"/>
              </a:lnSpc>
            </a:pPr>
            <a:r>
              <a:rPr lang="pt-BR" sz="4400" b="0" strike="noStrike" spc="-1">
                <a:solidFill>
                  <a:srgbClr val="1CADE4"/>
                </a:solidFill>
                <a:latin typeface="Gotham HTF Light"/>
                <a:ea typeface="DejaVu Sans"/>
              </a:rPr>
              <a:t>Equipe: </a:t>
            </a:r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68" name="CustomShape 2"/>
          <p:cNvSpPr/>
          <p:nvPr/>
        </p:nvSpPr>
        <p:spPr>
          <a:xfrm>
            <a:off x="838080" y="1825560"/>
            <a:ext cx="10513800" cy="43495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>
            <a:noAutofit/>
          </a:bodyPr>
          <a:p>
            <a:pPr marL="228600" indent="-226695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Arial" panose="020B0604020202020204"/>
              <a:buChar char="•"/>
            </a:pPr>
            <a:r>
              <a:rPr lang="pt-BR" sz="2800" b="0" strike="noStrike" spc="-1">
                <a:solidFill>
                  <a:srgbClr val="FFFFFF"/>
                </a:solidFill>
                <a:latin typeface="Gotham HTF Light"/>
                <a:ea typeface="DejaVu Sans"/>
              </a:rPr>
              <a:t>GRUPO MRTV</a:t>
            </a:r>
            <a:endParaRPr lang="pt-BR" sz="28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CustomShape 1"/>
          <p:cNvSpPr/>
          <p:nvPr/>
        </p:nvSpPr>
        <p:spPr>
          <a:xfrm>
            <a:off x="838080" y="365040"/>
            <a:ext cx="10513800" cy="1323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 anchor="ctr">
            <a:noAutofit/>
          </a:bodyPr>
          <a:p>
            <a:pPr>
              <a:lnSpc>
                <a:spcPct val="90000"/>
              </a:lnSpc>
            </a:pPr>
            <a:r>
              <a:rPr lang="pt-BR" sz="4400" b="0" strike="noStrike" spc="-1">
                <a:solidFill>
                  <a:srgbClr val="1CADE4"/>
                </a:solidFill>
                <a:latin typeface="Gotham HTF Light"/>
                <a:ea typeface="DejaVu Sans"/>
              </a:rPr>
              <a:t>PROBLEMA A SER RESOLVIDO</a:t>
            </a:r>
            <a:br>
              <a:rPr lang="pt-BR" sz="4400" b="0" strike="noStrike" spc="-1">
                <a:solidFill>
                  <a:srgbClr val="1CADE4"/>
                </a:solidFill>
                <a:latin typeface="Gotham HTF Light"/>
                <a:ea typeface="DejaVu Sans"/>
              </a:rPr>
            </a:br>
            <a:r>
              <a:rPr lang="pt-BR" sz="4400" b="0" strike="noStrike" spc="-1">
                <a:solidFill>
                  <a:srgbClr val="1CADE4"/>
                </a:solidFill>
                <a:latin typeface="Gotham HTF Light"/>
                <a:ea typeface="DejaVu Sans"/>
              </a:rPr>
              <a:t>PROPOSTA DE SOLUÇÃO</a:t>
            </a:r>
            <a:endParaRPr lang="pt-BR" sz="4400" b="0" strike="noStrike" spc="-1">
              <a:latin typeface="Arial" panose="020B0604020202020204"/>
            </a:endParaRPr>
          </a:p>
        </p:txBody>
      </p:sp>
      <p:sp>
        <p:nvSpPr>
          <p:cNvPr id="170" name="CustomShape 2"/>
          <p:cNvSpPr/>
          <p:nvPr/>
        </p:nvSpPr>
        <p:spPr>
          <a:xfrm>
            <a:off x="838080" y="1825560"/>
            <a:ext cx="10513800" cy="43495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>
            <a:noAutofit/>
          </a:bodyPr>
          <a:p>
            <a:pPr marL="228600" indent="-226695" algn="just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Wingdings" panose="05000000000000000000" pitchFamily="2" charset="2"/>
              <a:buChar char=""/>
            </a:pPr>
            <a:r>
              <a:rPr lang="pt-BR" sz="2800" b="0" strike="noStrike" spc="-1">
                <a:solidFill>
                  <a:srgbClr val="FFFFFF"/>
                </a:solidFill>
                <a:latin typeface="Gotham HTF Light"/>
                <a:ea typeface="DejaVu Sans"/>
              </a:rPr>
              <a:t>Problema: </a:t>
            </a:r>
            <a:endParaRPr lang="pt-BR" sz="2800" b="0" strike="noStrike" spc="-1">
              <a:latin typeface="Arial" panose="020B0604020202020204"/>
            </a:endParaRPr>
          </a:p>
          <a:p>
            <a:pPr marL="864235" lvl="1" indent="-322580" algn="just">
              <a:lnSpc>
                <a:spcPct val="100000"/>
              </a:lnSpc>
              <a:spcBef>
                <a:spcPts val="1135"/>
              </a:spcBef>
              <a:buClr>
                <a:srgbClr val="FFFFFF"/>
              </a:buClr>
              <a:buSzPct val="75000"/>
              <a:buFont typeface="Wingdings" panose="05000000000000000000" pitchFamily="2" charset="2"/>
              <a:buChar char=""/>
            </a:pPr>
            <a:r>
              <a:rPr lang="pt-BR" sz="2800" b="0" strike="noStrike" spc="-1">
                <a:solidFill>
                  <a:srgbClr val="FFFFFF"/>
                </a:solidFill>
                <a:latin typeface="Gotham HTF Light"/>
                <a:ea typeface="DejaVu Sans"/>
              </a:rPr>
              <a:t>Abastecimento de água potável durante periodo de estiagem.</a:t>
            </a:r>
            <a:endParaRPr lang="pt-BR" sz="2800" b="0" strike="noStrike" spc="-1">
              <a:latin typeface="Arial" panose="020B0604020202020204"/>
            </a:endParaRPr>
          </a:p>
          <a:p>
            <a:pPr marL="864235" lvl="1" indent="-322580" algn="just">
              <a:lnSpc>
                <a:spcPct val="100000"/>
              </a:lnSpc>
              <a:spcBef>
                <a:spcPts val="1135"/>
              </a:spcBef>
              <a:buClr>
                <a:srgbClr val="FFFFFF"/>
              </a:buClr>
              <a:buSzPct val="75000"/>
              <a:buFont typeface="Wingdings" panose="05000000000000000000" pitchFamily="2" charset="2"/>
              <a:buChar char=""/>
            </a:pPr>
            <a:r>
              <a:rPr lang="pt-BR" sz="2800" b="0" strike="noStrike" spc="-1">
                <a:solidFill>
                  <a:srgbClr val="FFFFFF"/>
                </a:solidFill>
                <a:latin typeface="Gotham HTF Light"/>
                <a:ea typeface="DejaVu Sans"/>
              </a:rPr>
              <a:t>Aproveitamento dos insumos gerados (salmoura toxica), para produção de fertilizantes.</a:t>
            </a:r>
            <a:endParaRPr lang="pt-BR" sz="2800" b="0" strike="noStrike" spc="-1">
              <a:latin typeface="Arial" panose="020B0604020202020204"/>
            </a:endParaRPr>
          </a:p>
          <a:p>
            <a:pPr marL="228600" indent="-226695" algn="just">
              <a:lnSpc>
                <a:spcPct val="90000"/>
              </a:lnSpc>
              <a:spcBef>
                <a:spcPts val="1000"/>
              </a:spcBef>
              <a:buClr>
                <a:srgbClr val="FFFFFF"/>
              </a:buClr>
              <a:buFont typeface="Wingdings" panose="05000000000000000000" pitchFamily="2" charset="2"/>
              <a:buChar char=""/>
            </a:pPr>
            <a:r>
              <a:rPr lang="pt-BR" sz="2800" b="0" strike="noStrike" spc="-1">
                <a:solidFill>
                  <a:srgbClr val="FFFFFF"/>
                </a:solidFill>
                <a:latin typeface="Gotham HTF Light"/>
                <a:ea typeface="DejaVu Sans"/>
              </a:rPr>
              <a:t>Solução:</a:t>
            </a:r>
            <a:endParaRPr lang="pt-BR" sz="2800" b="0" strike="noStrike" spc="-1">
              <a:latin typeface="Arial" panose="020B0604020202020204"/>
            </a:endParaRPr>
          </a:p>
          <a:p>
            <a:pPr marL="864235" lvl="1" indent="-322580" algn="just">
              <a:lnSpc>
                <a:spcPct val="100000"/>
              </a:lnSpc>
              <a:spcBef>
                <a:spcPts val="1135"/>
              </a:spcBef>
              <a:buClr>
                <a:srgbClr val="FFFFFF"/>
              </a:buClr>
              <a:buSzPct val="75000"/>
              <a:buFont typeface="Wingdings" panose="05000000000000000000" pitchFamily="2" charset="2"/>
              <a:buChar char=""/>
            </a:pPr>
            <a:r>
              <a:rPr lang="pt-BR" sz="2800" b="0" strike="noStrike" spc="-1">
                <a:solidFill>
                  <a:srgbClr val="FFFFFF"/>
                </a:solidFill>
                <a:latin typeface="Gotham HTF Light"/>
                <a:ea typeface="DejaVu Sans"/>
              </a:rPr>
              <a:t>Dessalinização da água do mar, e bombeamento para as regiões afastadas das costas marítimas.</a:t>
            </a:r>
            <a:endParaRPr lang="pt-BR" sz="2800" b="0" strike="noStrike" spc="-1">
              <a:latin typeface="Arial" panose="020B0604020202020204"/>
            </a:endParaRPr>
          </a:p>
          <a:p>
            <a:pPr marL="864235" lvl="1" indent="-322580" algn="just">
              <a:lnSpc>
                <a:spcPct val="100000"/>
              </a:lnSpc>
              <a:spcBef>
                <a:spcPts val="1135"/>
              </a:spcBef>
              <a:buClr>
                <a:srgbClr val="FFFFFF"/>
              </a:buClr>
              <a:buSzPct val="75000"/>
              <a:buFont typeface="Wingdings" panose="05000000000000000000" pitchFamily="2" charset="2"/>
              <a:buChar char=""/>
            </a:pPr>
            <a:r>
              <a:rPr lang="pt-BR" sz="2800" b="0" strike="noStrike" spc="-1">
                <a:solidFill>
                  <a:srgbClr val="FFFFFF"/>
                </a:solidFill>
                <a:latin typeface="Gotham HTF Light"/>
                <a:ea typeface="DejaVu Sans"/>
              </a:rPr>
              <a:t>Centrais de tratamento da salmoura toxica.</a:t>
            </a:r>
            <a:endParaRPr lang="pt-BR" sz="28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Picture 2_0" descr="cinemagraph gif nature cinemagraph sunset waves gif artist perfect loop  lake cinemagraphs dusk tide | Cinemagraph, Nature images, Waving gif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0320" cy="6861960"/>
          </a:xfrm>
          <a:prstGeom prst="rect">
            <a:avLst/>
          </a:prstGeom>
          <a:ln>
            <a:noFill/>
          </a:ln>
        </p:spPr>
      </p:pic>
      <p:sp>
        <p:nvSpPr>
          <p:cNvPr id="172" name="CustomShape 1"/>
          <p:cNvSpPr/>
          <p:nvPr/>
        </p:nvSpPr>
        <p:spPr>
          <a:xfrm>
            <a:off x="0" y="0"/>
            <a:ext cx="6094080" cy="6856200"/>
          </a:xfrm>
          <a:prstGeom prst="rect">
            <a:avLst/>
          </a:prstGeom>
          <a:solidFill>
            <a:srgbClr val="0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p>
            <a:pPr algn="ctr">
              <a:lnSpc>
                <a:spcPct val="200000"/>
              </a:lnSpc>
            </a:pPr>
            <a:r>
              <a:rPr lang="en-US" sz="1800" b="1" strike="noStrike" spc="-1">
                <a:solidFill>
                  <a:srgbClr val="FFFFFF"/>
                </a:solidFill>
                <a:latin typeface="Gotham HTF Light"/>
                <a:ea typeface="DejaVu Sans"/>
              </a:rPr>
              <a:t>Descrição da Solução:</a:t>
            </a:r>
            <a:endParaRPr lang="pt-BR" sz="1800" b="0" strike="noStrike" spc="-1">
              <a:latin typeface="Arial" panose="020B0604020202020204"/>
            </a:endParaRPr>
          </a:p>
          <a:p>
            <a:pPr algn="ctr">
              <a:lnSpc>
                <a:spcPct val="2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Gotham HTF Light"/>
                <a:ea typeface="DejaVu Sans"/>
              </a:rPr>
              <a:t>Criar centrais de dessalinização da água do mar, distribuídas por toda a costa brasileira.</a:t>
            </a:r>
            <a:endParaRPr lang="pt-BR" sz="1800" b="0" strike="noStrike" spc="-1">
              <a:latin typeface="Arial" panose="020B0604020202020204"/>
            </a:endParaRPr>
          </a:p>
          <a:p>
            <a:pPr algn="ctr">
              <a:lnSpc>
                <a:spcPct val="2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Gotham HTF Light"/>
                <a:ea typeface="DejaVu Sans"/>
              </a:rPr>
              <a:t>Criar sistemas de bombeamento desta água dessalinizada, para as grandes represas, no interior do país. </a:t>
            </a:r>
            <a:endParaRPr lang="pt-BR" sz="1800" b="0" strike="noStrike" spc="-1">
              <a:latin typeface="Arial" panose="020B0604020202020204"/>
            </a:endParaRPr>
          </a:p>
          <a:p>
            <a:pPr algn="ctr">
              <a:lnSpc>
                <a:spcPct val="2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Gotham HTF Light"/>
                <a:ea typeface="DejaVu Sans"/>
              </a:rPr>
              <a:t>Criar centrais de tratamento desta água próxima das represas, antes de distribuir à população, tornando esta água apta ao consumo.</a:t>
            </a:r>
            <a:endParaRPr lang="pt-BR" sz="18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Picture 4" descr="Peaceful Paradise ♥️ by Mitchell Pettigrew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6094080" cy="7606080"/>
          </a:xfrm>
          <a:prstGeom prst="rect">
            <a:avLst/>
          </a:prstGeom>
          <a:ln>
            <a:noFill/>
          </a:ln>
        </p:spPr>
      </p:pic>
      <p:sp>
        <p:nvSpPr>
          <p:cNvPr id="174" name="CustomShape 1"/>
          <p:cNvSpPr/>
          <p:nvPr/>
        </p:nvSpPr>
        <p:spPr>
          <a:xfrm>
            <a:off x="6095880" y="0"/>
            <a:ext cx="6094080" cy="6856200"/>
          </a:xfrm>
          <a:prstGeom prst="rect">
            <a:avLst/>
          </a:prstGeom>
          <a:solidFill>
            <a:srgbClr val="00000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tIns="45000" rIns="90000" bIns="45000" anchor="ctr">
            <a:noAutofit/>
          </a:bodyPr>
          <a:p>
            <a:pPr algn="ctr">
              <a:lnSpc>
                <a:spcPct val="200000"/>
              </a:lnSpc>
            </a:pPr>
            <a:endParaRPr lang="pt-BR" sz="1800" b="0" strike="noStrike" spc="-1">
              <a:latin typeface="Arial" panose="020B0604020202020204"/>
            </a:endParaRPr>
          </a:p>
          <a:p>
            <a:pPr algn="ctr">
              <a:lnSpc>
                <a:spcPct val="200000"/>
              </a:lnSpc>
            </a:pPr>
            <a:r>
              <a:rPr lang="en-US" sz="1800" b="0" strike="noStrike" spc="-1">
                <a:solidFill>
                  <a:srgbClr val="FFFFFF"/>
                </a:solidFill>
                <a:latin typeface="Gotham HTF Light"/>
                <a:ea typeface="DejaVu Sans"/>
              </a:rPr>
              <a:t>Na costa marítima, próximo das centrais de dessalinização, criar centrais de tratamento da salmoura toxica, para aproveitamento principalmente docálcio, magnésio, sódio, potássio, bicarbonato, sulfato e cloreto para produçaõ de fertilizantes.</a:t>
            </a:r>
            <a:endParaRPr lang="pt-BR" sz="1800" b="0" strike="noStrike" spc="-1">
              <a:latin typeface="Arial" panose="020B06040202020202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CustomShape 1"/>
          <p:cNvSpPr/>
          <p:nvPr/>
        </p:nvSpPr>
        <p:spPr>
          <a:xfrm>
            <a:off x="838080" y="365040"/>
            <a:ext cx="10513800" cy="1323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</p:sp>
      <p:pic>
        <p:nvPicPr>
          <p:cNvPr id="176" name="Picture 2" descr="GIF boatstrip eau water - animated GIF on GIFER - by Yozshusar"/>
          <p:cNvPicPr/>
          <p:nvPr/>
        </p:nvPicPr>
        <p:blipFill>
          <a:blip r:embed="rId1"/>
          <a:stretch>
            <a:fillRect/>
          </a:stretch>
        </p:blipFill>
        <p:spPr>
          <a:xfrm>
            <a:off x="-817200" y="0"/>
            <a:ext cx="13824720" cy="6911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Imagem 1"/>
          <p:cNvPicPr/>
          <p:nvPr/>
        </p:nvPicPr>
        <p:blipFill>
          <a:blip r:embed="rId1"/>
          <a:stretch>
            <a:fillRect/>
          </a:stretch>
        </p:blipFill>
        <p:spPr>
          <a:xfrm>
            <a:off x="5551560" y="5326200"/>
            <a:ext cx="1087200" cy="291240"/>
          </a:xfrm>
          <a:prstGeom prst="rect">
            <a:avLst/>
          </a:prstGeom>
          <a:ln>
            <a:noFill/>
          </a:ln>
        </p:spPr>
      </p:pic>
      <p:sp>
        <p:nvSpPr>
          <p:cNvPr id="178" name="CustomShape 1"/>
          <p:cNvSpPr/>
          <p:nvPr/>
        </p:nvSpPr>
        <p:spPr>
          <a:xfrm>
            <a:off x="2968920" y="5803560"/>
            <a:ext cx="6252480" cy="73440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>
            <a:spAutoFit/>
          </a:bodyPr>
          <a:p>
            <a:pPr algn="ctr">
              <a:lnSpc>
                <a:spcPct val="150000"/>
              </a:lnSpc>
            </a:pPr>
            <a:r>
              <a:rPr lang="en-US" sz="940" b="0" strike="noStrike" spc="-1">
                <a:solidFill>
                  <a:srgbClr val="A2B6C1"/>
                </a:solidFill>
                <a:latin typeface="Gotham HTF Light"/>
                <a:ea typeface="MS PGothic" panose="020B0600070205080204" charset="-128"/>
              </a:rPr>
              <a:t>Copyright </a:t>
            </a:r>
            <a:r>
              <a:rPr lang="de-DE" sz="940" b="0" strike="noStrike" spc="-1">
                <a:solidFill>
                  <a:srgbClr val="A2B6C1"/>
                </a:solidFill>
                <a:latin typeface="Gotham HTF Light"/>
                <a:ea typeface="MS PGothic" panose="020B0600070205080204" charset="-128"/>
              </a:rPr>
              <a:t>© </a:t>
            </a:r>
            <a:r>
              <a:rPr lang="en-US" sz="940" b="0" strike="noStrike" spc="-1">
                <a:solidFill>
                  <a:srgbClr val="A2B6C1"/>
                </a:solidFill>
                <a:latin typeface="Gotham HTF Light"/>
                <a:ea typeface="MS PGothic" panose="020B0600070205080204" charset="-128"/>
              </a:rPr>
              <a:t>2022</a:t>
            </a:r>
            <a:endParaRPr lang="pt-BR" sz="940" b="0" strike="noStrike" spc="-1">
              <a:latin typeface="Arial" panose="020B0604020202020204"/>
            </a:endParaRPr>
          </a:p>
          <a:p>
            <a:pPr algn="ctr">
              <a:lnSpc>
                <a:spcPct val="150000"/>
              </a:lnSpc>
            </a:pPr>
            <a:r>
              <a:rPr lang="pt-BR" sz="940" b="0" strike="noStrike" spc="-1">
                <a:solidFill>
                  <a:srgbClr val="A2B6C1"/>
                </a:solidFill>
                <a:latin typeface="Gotham HTF Light"/>
                <a:ea typeface="MS PGothic" panose="020B0600070205080204" charset="-128"/>
              </a:rPr>
              <a:t>Todos os direitos reservados. A reprodução ou divulgação total ou parcial deste documento é expressamente proibida sem o consentimento formal, por escrito, do professor/autor.</a:t>
            </a:r>
            <a:endParaRPr lang="pt-BR" sz="940" b="0" strike="noStrike" spc="-1">
              <a:latin typeface="Arial" panose="020B0604020202020204"/>
            </a:endParaRPr>
          </a:p>
        </p:txBody>
      </p:sp>
      <p:sp>
        <p:nvSpPr>
          <p:cNvPr id="179" name="CustomShape 2"/>
          <p:cNvSpPr/>
          <p:nvPr/>
        </p:nvSpPr>
        <p:spPr>
          <a:xfrm>
            <a:off x="2878920" y="3021840"/>
            <a:ext cx="6432120" cy="2223720"/>
          </a:xfrm>
          <a:prstGeom prst="rect">
            <a:avLst/>
          </a:prstGeom>
          <a:noFill/>
          <a:ln>
            <a:noFill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/>
        </p:style>
        <p:txBody>
          <a:bodyPr lIns="90000" tIns="45000" rIns="90000" bIns="45000">
            <a:spAutoFit/>
          </a:bodyPr>
          <a:p>
            <a:pPr algn="ctr">
              <a:lnSpc>
                <a:spcPct val="100000"/>
              </a:lnSpc>
            </a:pPr>
            <a:r>
              <a:rPr lang="en-US" sz="4670" b="0" strike="noStrike" spc="-1">
                <a:solidFill>
                  <a:srgbClr val="00B0F0"/>
                </a:solidFill>
                <a:latin typeface="Gotham HTF Medium"/>
                <a:ea typeface="DejaVu Sans"/>
              </a:rPr>
              <a:t>OBRIGADO</a:t>
            </a:r>
            <a:endParaRPr lang="pt-BR" sz="4670" b="0" strike="noStrike" spc="-1">
              <a:latin typeface="Arial" panose="020B0604020202020204"/>
            </a:endParaRPr>
          </a:p>
          <a:p>
            <a:pPr algn="ctr">
              <a:lnSpc>
                <a:spcPct val="100000"/>
              </a:lnSpc>
            </a:pPr>
            <a:endParaRPr lang="pt-BR" sz="4670" b="0" strike="noStrike" spc="-1">
              <a:latin typeface="Arial" panose="020B0604020202020204"/>
            </a:endParaRPr>
          </a:p>
          <a:p>
            <a:pPr algn="ctr">
              <a:lnSpc>
                <a:spcPct val="100000"/>
              </a:lnSpc>
            </a:pPr>
            <a:r>
              <a:rPr lang="en-US" sz="4670" b="1" strike="noStrike" spc="-1">
                <a:solidFill>
                  <a:srgbClr val="A8AFBD"/>
                </a:solidFill>
                <a:latin typeface="Gotham HTF Medium"/>
                <a:ea typeface="DejaVu Sans"/>
              </a:rPr>
              <a:t>GRUPO MRTV</a:t>
            </a:r>
            <a:endParaRPr lang="pt-BR" sz="4670" b="0" strike="noStrike" spc="-1">
              <a:latin typeface="Arial" panose="020B0604020202020204"/>
            </a:endParaRPr>
          </a:p>
        </p:txBody>
      </p:sp>
      <p:pic>
        <p:nvPicPr>
          <p:cNvPr id="180" name="Imagem 5" descr="Texto&#10;&#10;Descrição gerada automaticamente"/>
          <p:cNvPicPr/>
          <p:nvPr/>
        </p:nvPicPr>
        <p:blipFill>
          <a:blip r:embed="rId2"/>
          <a:stretch>
            <a:fillRect/>
          </a:stretch>
        </p:blipFill>
        <p:spPr>
          <a:xfrm>
            <a:off x="3992760" y="848160"/>
            <a:ext cx="4890240" cy="16048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1277</Words>
  <Application>WPS Presentation</Application>
  <PresentationFormat/>
  <Paragraphs>31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4</vt:i4>
      </vt:variant>
      <vt:variant>
        <vt:lpstr>幻灯片标题</vt:lpstr>
      </vt:variant>
      <vt:variant>
        <vt:i4>7</vt:i4>
      </vt:variant>
    </vt:vector>
  </HeadingPairs>
  <TitlesOfParts>
    <vt:vector size="28" baseType="lpstr">
      <vt:lpstr>Arial</vt:lpstr>
      <vt:lpstr>SimSun</vt:lpstr>
      <vt:lpstr>Wingdings</vt:lpstr>
      <vt:lpstr>Arial</vt:lpstr>
      <vt:lpstr>Symbol</vt:lpstr>
      <vt:lpstr>Symbol</vt:lpstr>
      <vt:lpstr>Times New Roman</vt:lpstr>
      <vt:lpstr>Aharoni</vt:lpstr>
      <vt:lpstr>L.O.V.E.</vt:lpstr>
      <vt:lpstr>DejaVu Sans</vt:lpstr>
      <vt:lpstr>Gotham HTF Light</vt:lpstr>
      <vt:lpstr>Gotham HTF Black</vt:lpstr>
      <vt:lpstr>MS PGothic</vt:lpstr>
      <vt:lpstr>Gotham HTF Medium</vt:lpstr>
      <vt:lpstr>Microsoft YaHei</vt:lpstr>
      <vt:lpstr>Arial Unicode MS</vt:lpstr>
      <vt:lpstr>Calibri</vt:lpstr>
      <vt:lpstr>Office Theme</vt:lpstr>
      <vt:lpstr>Office Theme</vt:lpstr>
      <vt:lpstr>Office Theme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John Paul Lima</dc:creator>
  <cp:lastModifiedBy>55119</cp:lastModifiedBy>
  <cp:revision>29</cp:revision>
  <dcterms:created xsi:type="dcterms:W3CDTF">2021-05-26T23:59:00Z</dcterms:created>
  <dcterms:modified xsi:type="dcterms:W3CDTF">2023-01-21T17:13:40Z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9</vt:i4>
  </property>
  <property fmtid="{D5CDD505-2E9C-101B-9397-08002B2CF9AE}" pid="12" name="ICV">
    <vt:lpwstr>C39E80EB68D04126B23B177137DF0246</vt:lpwstr>
  </property>
  <property fmtid="{D5CDD505-2E9C-101B-9397-08002B2CF9AE}" pid="13" name="KSOProductBuildVer">
    <vt:lpwstr>1046-11.2.0.11440</vt:lpwstr>
  </property>
</Properties>
</file>